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C5E028B-233E-4BE7-9439-8B9B906C0547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29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Dependent clauses</a:t>
            </a:r>
          </a:p>
          <a:p>
            <a:r>
              <a:rPr lang="en-US" sz="2800" dirty="0" smtClean="0"/>
              <a:t>Aka: subordinate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Lesson #4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subordinate (or dependent) clause does NOT express a complete thought and cannot stand by itself as a sentence.</a:t>
            </a:r>
          </a:p>
          <a:p>
            <a:r>
              <a:rPr lang="en-US" dirty="0" smtClean="0"/>
              <a:t>However, </a:t>
            </a:r>
            <a:r>
              <a:rPr lang="en-US" dirty="0" smtClean="0"/>
              <a:t>it </a:t>
            </a:r>
            <a:r>
              <a:rPr lang="en-US" dirty="0" smtClean="0"/>
              <a:t>is a clause—it does have a noun-verb (subject-verb) pair within it.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i="1" dirty="0" smtClean="0"/>
              <a:t>whoever</a:t>
            </a:r>
            <a:r>
              <a:rPr lang="en-US" dirty="0" smtClean="0"/>
              <a:t> </a:t>
            </a:r>
            <a:r>
              <a:rPr lang="en-US" u="sng" dirty="0" smtClean="0"/>
              <a:t>knows</a:t>
            </a:r>
            <a:r>
              <a:rPr lang="en-US" dirty="0" smtClean="0"/>
              <a:t> the song</a:t>
            </a:r>
          </a:p>
          <a:p>
            <a:pPr>
              <a:buNone/>
            </a:pPr>
            <a:r>
              <a:rPr lang="en-US" i="1" dirty="0" smtClean="0"/>
              <a:t>which</a:t>
            </a:r>
            <a:r>
              <a:rPr lang="en-US" dirty="0" smtClean="0"/>
              <a:t> always </a:t>
            </a:r>
            <a:r>
              <a:rPr lang="en-US" u="sng" dirty="0" smtClean="0"/>
              <a:t>pleases</a:t>
            </a:r>
            <a:r>
              <a:rPr lang="en-US" dirty="0" smtClean="0"/>
              <a:t> my mother</a:t>
            </a:r>
          </a:p>
          <a:p>
            <a:pPr>
              <a:buNone/>
            </a:pPr>
            <a:r>
              <a:rPr lang="en-US" dirty="0" smtClean="0"/>
              <a:t>as </a:t>
            </a:r>
            <a:r>
              <a:rPr lang="en-US" i="1" dirty="0" smtClean="0"/>
              <a:t>we</a:t>
            </a:r>
            <a:r>
              <a:rPr lang="en-US" dirty="0" smtClean="0"/>
              <a:t> </a:t>
            </a:r>
            <a:r>
              <a:rPr lang="en-US" u="sng" dirty="0" smtClean="0"/>
              <a:t>were singing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	These do not have a complete thought until you add an independent clause…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Whoever</a:t>
            </a:r>
            <a:r>
              <a:rPr lang="en-US" dirty="0" smtClean="0"/>
              <a:t> </a:t>
            </a:r>
            <a:r>
              <a:rPr lang="en-US" u="sng" dirty="0" smtClean="0"/>
              <a:t>knows</a:t>
            </a:r>
            <a:r>
              <a:rPr lang="en-US" dirty="0" smtClean="0"/>
              <a:t> the song may join in. (implied subject=he or she)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sang “Brick House,” </a:t>
            </a:r>
            <a:r>
              <a:rPr lang="en-US" i="1" dirty="0" smtClean="0"/>
              <a:t>which </a:t>
            </a:r>
            <a:r>
              <a:rPr lang="en-US" dirty="0" smtClean="0"/>
              <a:t>always </a:t>
            </a:r>
            <a:r>
              <a:rPr lang="en-US" u="sng" dirty="0" smtClean="0"/>
              <a:t>pleases</a:t>
            </a:r>
            <a:r>
              <a:rPr lang="en-US" dirty="0" smtClean="0"/>
              <a:t> my mother.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</a:t>
            </a:r>
            <a:r>
              <a:rPr lang="en-US" i="1" dirty="0" smtClean="0"/>
              <a:t> we</a:t>
            </a:r>
            <a:r>
              <a:rPr lang="en-US" dirty="0" smtClean="0"/>
              <a:t> </a:t>
            </a:r>
            <a:r>
              <a:rPr lang="en-US" u="sng" dirty="0" smtClean="0"/>
              <a:t>were singing</a:t>
            </a:r>
            <a:r>
              <a:rPr lang="en-US" dirty="0" smtClean="0"/>
              <a:t>, we started dancing.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try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indent="0">
              <a:buNone/>
            </a:pPr>
            <a:r>
              <a:rPr lang="en-US" dirty="0" smtClean="0"/>
              <a:t>Copy the sentence and identify and label the subject and verb of the </a:t>
            </a:r>
            <a:r>
              <a:rPr lang="en-US" dirty="0" smtClean="0"/>
              <a:t>IC AND </a:t>
            </a:r>
            <a:r>
              <a:rPr lang="en-US" dirty="0" smtClean="0"/>
              <a:t>identify the dependent</a:t>
            </a:r>
            <a:r>
              <a:rPr lang="en-US" dirty="0" smtClean="0"/>
              <a:t>/ subordinate </a:t>
            </a:r>
            <a:r>
              <a:rPr lang="en-US" dirty="0" smtClean="0"/>
              <a:t>clause by underlining the whole clause.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Until the Rosetta stone was discovered in 1799, the ancient Egyptian language was an enigma to scholars.</a:t>
            </a:r>
          </a:p>
          <a:p>
            <a:pPr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get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		dependent clause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Until the Rosetta stone was discovered in 1799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		subject		verb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ancient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Egyptian language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was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 enigma to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scholars.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347</TotalTime>
  <Words>117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Grammar Lesson #4 </vt:lpstr>
      <vt:lpstr>definition</vt:lpstr>
      <vt:lpstr>examples</vt:lpstr>
      <vt:lpstr>you try it</vt:lpstr>
      <vt:lpstr>did you get it?</vt:lpstr>
    </vt:vector>
  </TitlesOfParts>
  <Company>Wichita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Lesson 2</dc:title>
  <dc:creator>Windows User</dc:creator>
  <cp:lastModifiedBy>kfrederick</cp:lastModifiedBy>
  <cp:revision>39</cp:revision>
  <dcterms:created xsi:type="dcterms:W3CDTF">2012-08-22T12:47:58Z</dcterms:created>
  <dcterms:modified xsi:type="dcterms:W3CDTF">2012-08-31T14:54:45Z</dcterms:modified>
</cp:coreProperties>
</file>